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62" r:id="rId5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2347" y="-9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jpeg>
</file>

<file path=ppt/media/image5.jpeg>
</file>

<file path=ppt/media/media1.wav>
</file>

<file path=ppt/media/media2.wav>
</file>

<file path=ppt/media/media3.wav>
</file>

<file path=ppt/media/media4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hp\Desktop\محاضرات انجي\numerical\N 4\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18238" y="8504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567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2987"/>
    </mc:Choice>
    <mc:Fallback>
      <p:transition spd="slow" advTm="402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hp\Desktop\محاضرات انجي\numerical\N 4\2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18238" y="8504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435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384"/>
    </mc:Choice>
    <mc:Fallback>
      <p:transition spd="slow" advTm="823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hp\Desktop\محاضرات انجي\numerical\N 4\3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18238" y="8504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672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1482"/>
    </mc:Choice>
    <mc:Fallback>
      <p:transition spd="slow" advTm="3914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hp\Desktop\محاضرات انجي\numerical\N 4\4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18238" y="8504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779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4199"/>
    </mc:Choice>
    <mc:Fallback>
      <p:transition spd="slow" advTm="3241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0</Words>
  <Application>Microsoft Office PowerPoint</Application>
  <PresentationFormat>On-screen Show (4:3)</PresentationFormat>
  <Paragraphs>0</Paragraphs>
  <Slides>4</Slides>
  <Notes>0</Notes>
  <HiddenSlides>0</HiddenSlides>
  <MMClips>4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2</cp:revision>
  <dcterms:created xsi:type="dcterms:W3CDTF">2006-08-16T00:00:00Z</dcterms:created>
  <dcterms:modified xsi:type="dcterms:W3CDTF">2020-04-13T21:35:13Z</dcterms:modified>
</cp:coreProperties>
</file>

<file path=docProps/thumbnail.jpeg>
</file>